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8"/>
  </p:notesMasterIdLst>
  <p:sldIdLst>
    <p:sldId id="256" r:id="rId3"/>
    <p:sldId id="257" r:id="rId4"/>
    <p:sldId id="261" r:id="rId5"/>
    <p:sldId id="259" r:id="rId6"/>
    <p:sldId id="260" r:id="rId7"/>
  </p:sldIdLst>
  <p:sldSz cx="16257588" cy="9144000"/>
  <p:notesSz cx="6858000" cy="9144000"/>
  <p:embeddedFontLst>
    <p:embeddedFont>
      <p:font typeface="Cabin" panose="020B0604020202020204" charset="0"/>
      <p:regular r:id="rId9"/>
      <p:bold r:id="rId10"/>
      <p:italic r:id="rId11"/>
      <p:boldItalic r:id="rId12"/>
    </p:embeddedFont>
    <p:embeddedFont>
      <p:font typeface="Permanent Marker" panose="020B0604020202020204" charset="0"/>
      <p:regular r:id="rId13"/>
    </p:embeddedFont>
    <p:embeddedFont>
      <p:font typeface="Helvetica Neue" panose="020B0604020202020204" charset="0"/>
      <p:regular r:id="rId14"/>
      <p:bold r:id="rId15"/>
      <p:italic r:id="rId16"/>
      <p:boldItalic r:id="rId17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6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3212" marR="0" indent="1412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8012" marR="0" indent="293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2812" marR="0" indent="4460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7612" marR="0" indent="598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2412" marR="0" indent="750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2132012" marR="0" indent="10556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046412" marR="0" indent="15128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265612" marR="0" indent="212248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5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‹N°›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128260013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Font typeface="Permanent Marker"/>
              <a:buNone/>
            </a:pPr>
            <a:endParaRPr/>
          </a:p>
          <a:p>
            <a:pPr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51" name="Shape 51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1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918475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59" name="Shape 59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2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412071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66" name="Shape 66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3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395747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602639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262626"/>
              </a:buClr>
              <a:buSzPct val="25000"/>
              <a:buFont typeface="Permanent Marker"/>
              <a:buNone/>
            </a:pP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Used for short header and graphical icon. If you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1800" b="0" i="0" u="none" strike="noStrike" cap="none" baseline="0">
                <a:solidFill>
                  <a:srgbClr val="26262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 like the icon to come on after the text, please add .5s fade build in</a:t>
            </a:r>
          </a:p>
          <a:p>
            <a:pPr lvl="0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26262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17" name="Shape 117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bin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5</a:t>
            </a:fld>
            <a:endParaRPr lang="en-US" sz="1200" b="0" i="0" u="none" strike="noStrike" cap="none" baseline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408562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12881" y="2133600"/>
            <a:ext cx="14631829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1283884" y="5875867"/>
            <a:ext cx="13818949" cy="181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 sz="2700" b="1" cap="none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283884" y="3875617"/>
            <a:ext cx="13818949" cy="2000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300"/>
            </a:lvl1pPr>
            <a:lvl2pPr marL="304785" indent="-12685" rtl="0">
              <a:spcBef>
                <a:spcPts val="0"/>
              </a:spcBef>
              <a:buFont typeface="Cabin"/>
              <a:buNone/>
              <a:defRPr sz="1200"/>
            </a:lvl2pPr>
            <a:lvl3pPr marL="609569" indent="-12668" rtl="0">
              <a:spcBef>
                <a:spcPts val="0"/>
              </a:spcBef>
              <a:buFont typeface="Cabin"/>
              <a:buNone/>
              <a:defRPr sz="1100"/>
            </a:lvl3pPr>
            <a:lvl4pPr marL="914355" indent="-12655" rtl="0">
              <a:spcBef>
                <a:spcPts val="0"/>
              </a:spcBef>
              <a:buFont typeface="Cabin"/>
              <a:buNone/>
              <a:defRPr sz="900"/>
            </a:lvl4pPr>
            <a:lvl5pPr marL="1219139" indent="-12638" rtl="0">
              <a:spcBef>
                <a:spcPts val="0"/>
              </a:spcBef>
              <a:buFont typeface="Cabin"/>
              <a:buNone/>
              <a:defRPr sz="900"/>
            </a:lvl5pPr>
            <a:lvl6pPr marL="1523924" indent="-12624" rtl="0">
              <a:spcBef>
                <a:spcPts val="0"/>
              </a:spcBef>
              <a:buFont typeface="Cabin"/>
              <a:buNone/>
              <a:defRPr sz="900"/>
            </a:lvl6pPr>
            <a:lvl7pPr marL="1828708" indent="-12607" rtl="0">
              <a:spcBef>
                <a:spcPts val="0"/>
              </a:spcBef>
              <a:buFont typeface="Cabin"/>
              <a:buNone/>
              <a:defRPr sz="900"/>
            </a:lvl7pPr>
            <a:lvl8pPr marL="2133494" indent="-12593" rtl="0">
              <a:spcBef>
                <a:spcPts val="0"/>
              </a:spcBef>
              <a:buFont typeface="Cabin"/>
              <a:buNone/>
              <a:defRPr sz="900"/>
            </a:lvl8pPr>
            <a:lvl9pPr marL="2438278" indent="-12577" rtl="0">
              <a:spcBef>
                <a:spcPts val="0"/>
              </a:spcBef>
              <a:buFont typeface="Cabin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ctrTitle"/>
          </p:nvPr>
        </p:nvSpPr>
        <p:spPr>
          <a:xfrm>
            <a:off x="1219319" y="2840567"/>
            <a:ext cx="13818949" cy="19600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marR="0" indent="-1268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marR="0" indent="-1266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marR="0" indent="-1265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marR="0" indent="-1263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ubTitle" idx="1"/>
          </p:nvPr>
        </p:nvSpPr>
        <p:spPr>
          <a:xfrm>
            <a:off x="2438638" y="5181600"/>
            <a:ext cx="11380311" cy="233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812881" y="2133600"/>
            <a:ext cx="14631829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 rot="5400000">
            <a:off x="9714712" y="2438223"/>
            <a:ext cx="7802033" cy="36579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 rot="5400000">
            <a:off x="2347993" y="-1168929"/>
            <a:ext cx="7802033" cy="10872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5111486" y="-2165005"/>
            <a:ext cx="6034616" cy="146318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86953" y="6400800"/>
            <a:ext cx="9754553" cy="755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9" name="Shape 79"/>
          <p:cNvSpPr>
            <a:spLocks noGrp="1"/>
          </p:cNvSpPr>
          <p:nvPr>
            <p:ph type="pic" idx="2"/>
          </p:nvPr>
        </p:nvSpPr>
        <p:spPr>
          <a:xfrm>
            <a:off x="3186953" y="817033"/>
            <a:ext cx="9754553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21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9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6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3186953" y="7156450"/>
            <a:ext cx="9754553" cy="1073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812879" y="364066"/>
            <a:ext cx="5348281" cy="154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355914" y="364067"/>
            <a:ext cx="9088796" cy="7804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100"/>
            </a:lvl1pPr>
            <a:lvl2pPr rtl="0">
              <a:spcBef>
                <a:spcPts val="0"/>
              </a:spcBef>
              <a:defRPr sz="1900"/>
            </a:lvl2pPr>
            <a:lvl3pPr rtl="0">
              <a:spcBef>
                <a:spcPts val="0"/>
              </a:spcBef>
              <a:defRPr sz="1600"/>
            </a:lvl3pPr>
            <a:lvl4pPr rtl="0">
              <a:spcBef>
                <a:spcPts val="0"/>
              </a:spcBef>
              <a:defRPr sz="1300"/>
            </a:lvl4pPr>
            <a:lvl5pPr rtl="0">
              <a:spcBef>
                <a:spcPts val="0"/>
              </a:spcBef>
              <a:defRPr sz="1300"/>
            </a:lvl5pPr>
            <a:lvl6pPr rtl="0">
              <a:spcBef>
                <a:spcPts val="0"/>
              </a:spcBef>
              <a:defRPr sz="1300"/>
            </a:lvl6pPr>
            <a:lvl7pPr rtl="0">
              <a:spcBef>
                <a:spcPts val="0"/>
              </a:spcBef>
              <a:defRPr sz="1300"/>
            </a:lvl7pPr>
            <a:lvl8pPr rtl="0">
              <a:spcBef>
                <a:spcPts val="0"/>
              </a:spcBef>
              <a:defRPr sz="1300"/>
            </a:lvl8pPr>
            <a:lvl9pPr rtl="0">
              <a:spcBef>
                <a:spcPts val="0"/>
              </a:spcBef>
              <a:defRPr sz="1300"/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2"/>
          </p:nvPr>
        </p:nvSpPr>
        <p:spPr>
          <a:xfrm>
            <a:off x="812879" y="1913467"/>
            <a:ext cx="5348281" cy="6254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812879" y="2046816"/>
            <a:ext cx="7183610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2"/>
          </p:nvPr>
        </p:nvSpPr>
        <p:spPr>
          <a:xfrm>
            <a:off x="812879" y="2899834"/>
            <a:ext cx="7183610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3"/>
          </p:nvPr>
        </p:nvSpPr>
        <p:spPr>
          <a:xfrm>
            <a:off x="8258982" y="2046816"/>
            <a:ext cx="7185726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4"/>
          </p:nvPr>
        </p:nvSpPr>
        <p:spPr>
          <a:xfrm>
            <a:off x="8258982" y="2899834"/>
            <a:ext cx="7185726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 rot="5400000">
            <a:off x="9714712" y="2438223"/>
            <a:ext cx="7802033" cy="36579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 rot="5400000">
            <a:off x="2347993" y="-1168929"/>
            <a:ext cx="7802033" cy="10872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812879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8179600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1283884" y="5875867"/>
            <a:ext cx="13818949" cy="181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 sz="2700" b="1" cap="none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1283884" y="3875617"/>
            <a:ext cx="13818949" cy="2000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300"/>
            </a:lvl1pPr>
            <a:lvl2pPr marL="304785" indent="-12685" rtl="0">
              <a:spcBef>
                <a:spcPts val="0"/>
              </a:spcBef>
              <a:buFont typeface="Cabin"/>
              <a:buNone/>
              <a:defRPr sz="1200"/>
            </a:lvl2pPr>
            <a:lvl3pPr marL="609569" indent="-12668" rtl="0">
              <a:spcBef>
                <a:spcPts val="0"/>
              </a:spcBef>
              <a:buFont typeface="Cabin"/>
              <a:buNone/>
              <a:defRPr sz="1100"/>
            </a:lvl3pPr>
            <a:lvl4pPr marL="914355" indent="-12655" rtl="0">
              <a:spcBef>
                <a:spcPts val="0"/>
              </a:spcBef>
              <a:buFont typeface="Cabin"/>
              <a:buNone/>
              <a:defRPr sz="900"/>
            </a:lvl4pPr>
            <a:lvl5pPr marL="1219139" indent="-12638" rtl="0">
              <a:spcBef>
                <a:spcPts val="0"/>
              </a:spcBef>
              <a:buFont typeface="Cabin"/>
              <a:buNone/>
              <a:defRPr sz="900"/>
            </a:lvl5pPr>
            <a:lvl6pPr marL="1523924" indent="-12624" rtl="0">
              <a:spcBef>
                <a:spcPts val="0"/>
              </a:spcBef>
              <a:buFont typeface="Cabin"/>
              <a:buNone/>
              <a:defRPr sz="900"/>
            </a:lvl6pPr>
            <a:lvl7pPr marL="1828708" indent="-12607" rtl="0">
              <a:spcBef>
                <a:spcPts val="0"/>
              </a:spcBef>
              <a:buFont typeface="Cabin"/>
              <a:buNone/>
              <a:defRPr sz="900"/>
            </a:lvl7pPr>
            <a:lvl8pPr marL="2133494" indent="-12593" rtl="0">
              <a:spcBef>
                <a:spcPts val="0"/>
              </a:spcBef>
              <a:buFont typeface="Cabin"/>
              <a:buNone/>
              <a:defRPr sz="900"/>
            </a:lvl8pPr>
            <a:lvl9pPr marL="2438278" indent="-12577" rtl="0">
              <a:spcBef>
                <a:spcPts val="0"/>
              </a:spcBef>
              <a:buFont typeface="Cabin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ctrTitle"/>
          </p:nvPr>
        </p:nvSpPr>
        <p:spPr>
          <a:xfrm>
            <a:off x="1219319" y="2840567"/>
            <a:ext cx="13818949" cy="19600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marR="0" indent="-1268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marR="0" indent="-1266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marR="0" indent="-12655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marR="0" indent="-12638" algn="ctr" rtl="0">
              <a:spcBef>
                <a:spcPts val="0"/>
              </a:spcBef>
              <a:spcAft>
                <a:spcPts val="0"/>
              </a:spcAft>
              <a:defRPr sz="7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subTitle" idx="1"/>
          </p:nvPr>
        </p:nvSpPr>
        <p:spPr>
          <a:xfrm>
            <a:off x="2438638" y="5181600"/>
            <a:ext cx="11380311" cy="233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ctr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ctr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  <a:defRPr sz="35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 rot="5400000">
            <a:off x="5111486" y="-2165005"/>
            <a:ext cx="6034616" cy="146318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98425" indent="21322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693669" indent="16578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888910" indent="1183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092091" indent="11856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85747" indent="21400" algn="l" rtl="0">
              <a:spcBef>
                <a:spcPts val="3463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91654" indent="20293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96437" indent="20309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201223" indent="20324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506009" indent="20338" algn="l" rtl="0">
              <a:spcBef>
                <a:spcPts val="3467"/>
              </a:spcBef>
              <a:spcAft>
                <a:spcPts val="0"/>
              </a:spcAft>
              <a:buClr>
                <a:schemeClr val="dk1"/>
              </a:buClr>
              <a:buFont typeface="Cabin"/>
              <a:buChar char="•"/>
              <a:defRPr sz="3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86953" y="6400800"/>
            <a:ext cx="9754553" cy="755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0" name="Shape 20"/>
          <p:cNvSpPr>
            <a:spLocks noGrp="1"/>
          </p:cNvSpPr>
          <p:nvPr>
            <p:ph type="pic" idx="2"/>
          </p:nvPr>
        </p:nvSpPr>
        <p:spPr>
          <a:xfrm>
            <a:off x="3186953" y="817033"/>
            <a:ext cx="9754553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21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304785" marR="0" indent="-1268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9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609569" marR="0" indent="-1266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6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914355" marR="0" indent="-12655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1219139" marR="0" indent="-12638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1523924" marR="0" indent="-12624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1828708" marR="0" indent="-1260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2133494" marR="0" indent="-12593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2438278" marR="0" indent="-12577" algn="l" rtl="0">
              <a:spcBef>
                <a:spcPts val="0"/>
              </a:spcBef>
              <a:buClr>
                <a:schemeClr val="dk1"/>
              </a:buClr>
              <a:buFont typeface="Cabin"/>
              <a:buNone/>
              <a:defRPr sz="1300" b="0" i="0" u="none" strike="noStrike" cap="none" baseline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86953" y="7156450"/>
            <a:ext cx="9754553" cy="1073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812879" y="364066"/>
            <a:ext cx="5348281" cy="154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 sz="1300" b="1"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355914" y="364067"/>
            <a:ext cx="9088796" cy="78041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100"/>
            </a:lvl1pPr>
            <a:lvl2pPr rtl="0">
              <a:spcBef>
                <a:spcPts val="0"/>
              </a:spcBef>
              <a:defRPr sz="1900"/>
            </a:lvl2pPr>
            <a:lvl3pPr rtl="0">
              <a:spcBef>
                <a:spcPts val="0"/>
              </a:spcBef>
              <a:defRPr sz="1600"/>
            </a:lvl3pPr>
            <a:lvl4pPr rtl="0">
              <a:spcBef>
                <a:spcPts val="0"/>
              </a:spcBef>
              <a:defRPr sz="1300"/>
            </a:lvl4pPr>
            <a:lvl5pPr rtl="0">
              <a:spcBef>
                <a:spcPts val="0"/>
              </a:spcBef>
              <a:defRPr sz="1300"/>
            </a:lvl5pPr>
            <a:lvl6pPr rtl="0">
              <a:spcBef>
                <a:spcPts val="0"/>
              </a:spcBef>
              <a:defRPr sz="1300"/>
            </a:lvl6pPr>
            <a:lvl7pPr rtl="0">
              <a:spcBef>
                <a:spcPts val="0"/>
              </a:spcBef>
              <a:defRPr sz="1300"/>
            </a:lvl7pPr>
            <a:lvl8pPr rtl="0">
              <a:spcBef>
                <a:spcPts val="0"/>
              </a:spcBef>
              <a:defRPr sz="1300"/>
            </a:lvl8pPr>
            <a:lvl9pPr rtl="0">
              <a:spcBef>
                <a:spcPts val="0"/>
              </a:spcBef>
              <a:defRPr sz="13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812879" y="1913467"/>
            <a:ext cx="5348281" cy="6254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bin"/>
              <a:buNone/>
              <a:defRPr sz="900"/>
            </a:lvl1pPr>
            <a:lvl2pPr marL="304785" indent="-12685" rtl="0">
              <a:spcBef>
                <a:spcPts val="0"/>
              </a:spcBef>
              <a:buFont typeface="Cabin"/>
              <a:buNone/>
              <a:defRPr sz="800"/>
            </a:lvl2pPr>
            <a:lvl3pPr marL="609569" indent="-12668" rtl="0">
              <a:spcBef>
                <a:spcPts val="0"/>
              </a:spcBef>
              <a:buFont typeface="Cabin"/>
              <a:buNone/>
              <a:defRPr sz="700"/>
            </a:lvl3pPr>
            <a:lvl4pPr marL="914355" indent="-12655" rtl="0">
              <a:spcBef>
                <a:spcPts val="0"/>
              </a:spcBef>
              <a:buFont typeface="Cabin"/>
              <a:buNone/>
              <a:defRPr sz="600"/>
            </a:lvl4pPr>
            <a:lvl5pPr marL="1219139" indent="-12638" rtl="0">
              <a:spcBef>
                <a:spcPts val="0"/>
              </a:spcBef>
              <a:buFont typeface="Cabin"/>
              <a:buNone/>
              <a:defRPr sz="600"/>
            </a:lvl5pPr>
            <a:lvl6pPr marL="1523924" indent="-12624" rtl="0">
              <a:spcBef>
                <a:spcPts val="0"/>
              </a:spcBef>
              <a:buFont typeface="Cabin"/>
              <a:buNone/>
              <a:defRPr sz="600"/>
            </a:lvl6pPr>
            <a:lvl7pPr marL="1828708" indent="-12607" rtl="0">
              <a:spcBef>
                <a:spcPts val="0"/>
              </a:spcBef>
              <a:buFont typeface="Cabin"/>
              <a:buNone/>
              <a:defRPr sz="600"/>
            </a:lvl7pPr>
            <a:lvl8pPr marL="2133494" indent="-12593" rtl="0">
              <a:spcBef>
                <a:spcPts val="0"/>
              </a:spcBef>
              <a:buFont typeface="Cabin"/>
              <a:buNone/>
              <a:defRPr sz="600"/>
            </a:lvl8pPr>
            <a:lvl9pPr marL="2438278" indent="-12577" rtl="0">
              <a:spcBef>
                <a:spcPts val="0"/>
              </a:spcBef>
              <a:buFont typeface="Cabin"/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rtl="0">
              <a:spcBef>
                <a:spcPts val="0"/>
              </a:spcBef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12879" y="2046816"/>
            <a:ext cx="7183610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812879" y="2899834"/>
            <a:ext cx="7183610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3"/>
          </p:nvPr>
        </p:nvSpPr>
        <p:spPr>
          <a:xfrm>
            <a:off x="8258982" y="2046816"/>
            <a:ext cx="7185726" cy="8530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bin"/>
              <a:buNone/>
              <a:defRPr sz="1600" b="1"/>
            </a:lvl1pPr>
            <a:lvl2pPr marL="304785" indent="-12685" rtl="0">
              <a:spcBef>
                <a:spcPts val="0"/>
              </a:spcBef>
              <a:buFont typeface="Cabin"/>
              <a:buNone/>
              <a:defRPr sz="1300" b="1"/>
            </a:lvl2pPr>
            <a:lvl3pPr marL="609569" indent="-12668" rtl="0">
              <a:spcBef>
                <a:spcPts val="0"/>
              </a:spcBef>
              <a:buFont typeface="Cabin"/>
              <a:buNone/>
              <a:defRPr sz="1200" b="1"/>
            </a:lvl3pPr>
            <a:lvl4pPr marL="914355" indent="-12655" rtl="0">
              <a:spcBef>
                <a:spcPts val="0"/>
              </a:spcBef>
              <a:buFont typeface="Cabin"/>
              <a:buNone/>
              <a:defRPr sz="1100" b="1"/>
            </a:lvl4pPr>
            <a:lvl5pPr marL="1219139" indent="-12638" rtl="0">
              <a:spcBef>
                <a:spcPts val="0"/>
              </a:spcBef>
              <a:buFont typeface="Cabin"/>
              <a:buNone/>
              <a:defRPr sz="1100" b="1"/>
            </a:lvl5pPr>
            <a:lvl6pPr marL="1523924" indent="-12624" rtl="0">
              <a:spcBef>
                <a:spcPts val="0"/>
              </a:spcBef>
              <a:buFont typeface="Cabin"/>
              <a:buNone/>
              <a:defRPr sz="1100" b="1"/>
            </a:lvl6pPr>
            <a:lvl7pPr marL="1828708" indent="-12607" rtl="0">
              <a:spcBef>
                <a:spcPts val="0"/>
              </a:spcBef>
              <a:buFont typeface="Cabin"/>
              <a:buNone/>
              <a:defRPr sz="1100" b="1"/>
            </a:lvl7pPr>
            <a:lvl8pPr marL="2133494" indent="-12593" rtl="0">
              <a:spcBef>
                <a:spcPts val="0"/>
              </a:spcBef>
              <a:buFont typeface="Cabin"/>
              <a:buNone/>
              <a:defRPr sz="1100" b="1"/>
            </a:lvl8pPr>
            <a:lvl9pPr marL="2438278" indent="-12577" rtl="0">
              <a:spcBef>
                <a:spcPts val="0"/>
              </a:spcBef>
              <a:buFont typeface="Cabin"/>
              <a:buNone/>
              <a:defRPr sz="1100" b="1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4"/>
          </p:nvPr>
        </p:nvSpPr>
        <p:spPr>
          <a:xfrm>
            <a:off x="8258982" y="2899834"/>
            <a:ext cx="7185726" cy="52683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600"/>
            </a:lvl1pPr>
            <a:lvl2pPr rtl="0">
              <a:spcBef>
                <a:spcPts val="0"/>
              </a:spcBef>
              <a:defRPr sz="1300"/>
            </a:lvl2pPr>
            <a:lvl3pPr rtl="0">
              <a:spcBef>
                <a:spcPts val="0"/>
              </a:spcBef>
              <a:defRPr sz="1200"/>
            </a:lvl3pPr>
            <a:lvl4pPr rtl="0">
              <a:spcBef>
                <a:spcPts val="0"/>
              </a:spcBef>
              <a:defRPr sz="1100"/>
            </a:lvl4pPr>
            <a:lvl5pPr rtl="0">
              <a:spcBef>
                <a:spcPts val="0"/>
              </a:spcBef>
              <a:defRPr sz="1100"/>
            </a:lvl5pPr>
            <a:lvl6pPr rtl="0">
              <a:spcBef>
                <a:spcPts val="0"/>
              </a:spcBef>
              <a:defRPr sz="1100"/>
            </a:lvl6pPr>
            <a:lvl7pPr rtl="0">
              <a:spcBef>
                <a:spcPts val="0"/>
              </a:spcBef>
              <a:defRPr sz="1100"/>
            </a:lvl7pPr>
            <a:lvl8pPr rtl="0">
              <a:spcBef>
                <a:spcPts val="0"/>
              </a:spcBef>
              <a:defRPr sz="1100"/>
            </a:lvl8pPr>
            <a:lvl9pPr rtl="0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812881" y="366183"/>
            <a:ext cx="14631829" cy="152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30478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60956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914355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1219139" algn="ctr" rtl="0">
              <a:spcBef>
                <a:spcPts val="0"/>
              </a:spcBef>
              <a:spcAft>
                <a:spcPts val="0"/>
              </a:spcAft>
              <a:defRPr sz="75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812879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8179600" y="2133600"/>
            <a:ext cx="7265110" cy="60346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1900"/>
            </a:lvl1pPr>
            <a:lvl2pPr rtl="0">
              <a:spcBef>
                <a:spcPts val="0"/>
              </a:spcBef>
              <a:defRPr sz="1600"/>
            </a:lvl2pPr>
            <a:lvl3pPr rtl="0">
              <a:spcBef>
                <a:spcPts val="0"/>
              </a:spcBef>
              <a:defRPr sz="1300"/>
            </a:lvl3pPr>
            <a:lvl4pPr rtl="0">
              <a:spcBef>
                <a:spcPts val="0"/>
              </a:spcBef>
              <a:defRPr sz="1200"/>
            </a:lvl4pPr>
            <a:lvl5pPr rtl="0">
              <a:spcBef>
                <a:spcPts val="0"/>
              </a:spcBef>
              <a:defRPr sz="1200"/>
            </a:lvl5pPr>
            <a:lvl6pPr rtl="0">
              <a:spcBef>
                <a:spcPts val="0"/>
              </a:spcBef>
              <a:defRPr sz="1200"/>
            </a:lvl6pPr>
            <a:lvl7pPr rtl="0">
              <a:spcBef>
                <a:spcPts val="0"/>
              </a:spcBef>
              <a:defRPr sz="1200"/>
            </a:lvl7pPr>
            <a:lvl8pPr rtl="0">
              <a:spcBef>
                <a:spcPts val="0"/>
              </a:spcBef>
              <a:defRPr sz="1200"/>
            </a:lvl8pPr>
            <a:lvl9pPr rtl="0">
              <a:spcBef>
                <a:spcPts val="0"/>
              </a:spcBef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/>
        </p:nvSpPr>
        <p:spPr>
          <a:xfrm>
            <a:off x="4140200" y="3149600"/>
            <a:ext cx="10499700" cy="9651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lang="en-US" sz="6000" b="1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Laravel</a:t>
            </a:r>
            <a:endParaRPr lang="en-US" sz="60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" name="Picture 4" descr="http://dab1nmslvvntp.cloudfront.net/wp-content/uploads/2015/02/1423519219laravel-l-slan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7023" y="4263290"/>
            <a:ext cx="3526053" cy="2412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de </a:t>
            </a: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trabajo</a:t>
            </a:r>
            <a:endParaRPr lang="en-US" sz="70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" name="Shape 54"/>
          <p:cNvSpPr txBox="1"/>
          <p:nvPr/>
        </p:nvSpPr>
        <p:spPr>
          <a:xfrm>
            <a:off x="3540125" y="2095500"/>
            <a:ext cx="11173200" cy="51938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533400" marR="0" lvl="3" indent="-5334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MVC (Model-View-Controller)</a:t>
            </a:r>
          </a:p>
          <a:p>
            <a:pPr marR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R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371600" lvl="0" indent="0" rtl="0">
              <a:lnSpc>
                <a:spcPct val="110000"/>
              </a:lnSpc>
              <a:spcBef>
                <a:spcPts val="3300"/>
              </a:spcBef>
              <a:buNone/>
            </a:pPr>
            <a:endParaRPr dirty="0"/>
          </a:p>
          <a:p>
            <a:pPr marL="533400" lvl="3" indent="-533400" rtl="0">
              <a:lnSpc>
                <a:spcPct val="110000"/>
              </a:lnSpc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Conexión</a:t>
            </a: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base de </a:t>
            </a: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371600" lvl="0" indent="0" rtl="0">
              <a:lnSpc>
                <a:spcPct val="110000"/>
              </a:lnSpc>
              <a:spcBef>
                <a:spcPts val="3300"/>
              </a:spcBef>
              <a:buNone/>
            </a:pPr>
            <a:endParaRPr dirty="0"/>
          </a:p>
        </p:txBody>
      </p:sp>
      <p:pic>
        <p:nvPicPr>
          <p:cNvPr id="55" name="Shape 55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735" y="2998032"/>
            <a:ext cx="4217956" cy="2645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uiExpand="1" build="p" bldLvl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de </a:t>
            </a: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trabajo</a:t>
            </a:r>
            <a:endParaRPr lang="en-US" sz="70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" name="Shape 62"/>
          <p:cNvSpPr txBox="1"/>
          <p:nvPr/>
        </p:nvSpPr>
        <p:spPr>
          <a:xfrm>
            <a:off x="3540125" y="2049362"/>
            <a:ext cx="11173200" cy="51938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533400" lvl="3" indent="-533400" rtl="0"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Reutilización</a:t>
            </a: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código</a:t>
            </a:r>
            <a:endParaRPr lang="en-US" dirty="0">
              <a:ea typeface="Helvetica Neue"/>
            </a:endParaRPr>
          </a:p>
          <a:p>
            <a:pPr marL="533400" lvl="3" indent="-533400" rtl="0"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Excelentes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herramientas</a:t>
            </a:r>
            <a:endParaRPr lang="en-US" sz="470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Blade</a:t>
            </a:r>
            <a:endParaRPr lang="en-US" sz="470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Toma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mejor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US" sz="47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otros</a:t>
            </a:r>
            <a:endParaRPr lang="en-US" sz="4700" dirty="0" smtClean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Robusto</a:t>
            </a: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ligero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14754443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/>
        </p:nvSpPr>
        <p:spPr>
          <a:xfrm>
            <a:off x="1193800" y="622300"/>
            <a:ext cx="8374061" cy="8715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Descarga</a:t>
            </a:r>
            <a:r>
              <a:rPr lang="en-US" sz="7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documentación</a:t>
            </a:r>
            <a:endParaRPr lang="en-US" sz="70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" name="Shape 106"/>
          <p:cNvSpPr txBox="1"/>
          <p:nvPr/>
        </p:nvSpPr>
        <p:spPr>
          <a:xfrm>
            <a:off x="1193800" y="1947861"/>
            <a:ext cx="8374061" cy="42417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3" indent="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chemeClr val="dk1"/>
              </a:buClr>
              <a:buFont typeface="Helvetica Neue"/>
              <a:buNone/>
            </a:pPr>
            <a:endParaRPr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3" indent="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laravel.com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3" indent="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4700" dirty="0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laravel.com/docs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7" name="Shape 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4661" y="1676400"/>
            <a:ext cx="6900861" cy="598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/>
        </p:nvSpPr>
        <p:spPr>
          <a:xfrm>
            <a:off x="3540125" y="931862"/>
            <a:ext cx="10499700" cy="1117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Helvetica Neue"/>
              <a:buNone/>
            </a:pP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Otros</a:t>
            </a:r>
            <a:r>
              <a:rPr lang="en-US" sz="70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70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marcos</a:t>
            </a:r>
            <a:endParaRPr lang="en-US" sz="70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Shape 113"/>
          <p:cNvSpPr txBox="1"/>
          <p:nvPr/>
        </p:nvSpPr>
        <p:spPr>
          <a:xfrm>
            <a:off x="3540125" y="2617475"/>
            <a:ext cx="11173200" cy="4632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533400" marR="0" lvl="3" indent="-5334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 smtClean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CodeIgniter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marR="0" lvl="3" indent="-533400" algn="l" rtl="0">
              <a:lnSpc>
                <a:spcPct val="110000"/>
              </a:lnSpc>
              <a:spcBef>
                <a:spcPts val="3300"/>
              </a:spcBef>
              <a:spcAft>
                <a:spcPts val="0"/>
              </a:spcAft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Symfony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lnSpc>
                <a:spcPct val="110000"/>
              </a:lnSpc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CakePHP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33400" lvl="3" indent="-533400" rtl="0">
              <a:lnSpc>
                <a:spcPct val="110000"/>
              </a:lnSpc>
              <a:spcBef>
                <a:spcPts val="3300"/>
              </a:spcBef>
              <a:buClr>
                <a:srgbClr val="585858"/>
              </a:buClr>
              <a:buSzPct val="100000"/>
              <a:buFont typeface="Helvetica Neue"/>
              <a:buChar char="•"/>
            </a:pPr>
            <a:r>
              <a:rPr lang="en-US" sz="47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Phalcon</a:t>
            </a:r>
            <a:endParaRPr lang="en-US" sz="47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build="p"/>
    </p:bldLst>
  </p:timing>
</p:sld>
</file>

<file path=ppt/theme/theme1.xml><?xml version="1.0" encoding="utf-8"?>
<a:theme xmlns:a="http://schemas.openxmlformats.org/drawingml/2006/main" name="BG1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AF08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CF6C3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G2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AF08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CF6C3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</Words>
  <Application>Microsoft Office PowerPoint</Application>
  <PresentationFormat>Personnalisé</PresentationFormat>
  <Paragraphs>30</Paragraphs>
  <Slides>5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5</vt:i4>
      </vt:variant>
    </vt:vector>
  </HeadingPairs>
  <TitlesOfParts>
    <vt:vector size="11" baseType="lpstr">
      <vt:lpstr>Cabin</vt:lpstr>
      <vt:lpstr>Permanent Marker</vt:lpstr>
      <vt:lpstr>Helvetica Neue</vt:lpstr>
      <vt:lpstr>Arial</vt:lpstr>
      <vt:lpstr>BG1</vt:lpstr>
      <vt:lpstr>BG2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Alicia Ortega</dc:creator>
  <cp:lastModifiedBy>Trainer Trainer</cp:lastModifiedBy>
  <cp:revision>7</cp:revision>
  <dcterms:modified xsi:type="dcterms:W3CDTF">2015-11-13T19:06:31Z</dcterms:modified>
</cp:coreProperties>
</file>